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F4F73-2876-4425-8B8A-8A12A2849D2E}" type="datetimeFigureOut">
              <a:rPr lang="en-US" smtClean="0"/>
              <a:pPr/>
              <a:t>12/31/2008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BB94B-F2B6-4D52-8690-335F50FC8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446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524000"/>
            <a:ext cx="2057400" cy="20573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Royal England Meets Old West America</a:t>
            </a:r>
            <a:endParaRPr lang="en-US" dirty="0"/>
          </a:p>
        </p:txBody>
      </p:sp>
      <p:pic>
        <p:nvPicPr>
          <p:cNvPr id="5" name="Picture 4" descr="IMG_446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895600"/>
            <a:ext cx="2011680" cy="1965960"/>
          </a:xfrm>
          <a:prstGeom prst="rect">
            <a:avLst/>
          </a:prstGeom>
        </p:spPr>
      </p:pic>
      <p:pic>
        <p:nvPicPr>
          <p:cNvPr id="6" name="Picture 5" descr="IMG_447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600" y="4191000"/>
            <a:ext cx="1630680" cy="1635760"/>
          </a:xfrm>
          <a:prstGeom prst="rect">
            <a:avLst/>
          </a:prstGeom>
        </p:spPr>
      </p:pic>
      <p:pic>
        <p:nvPicPr>
          <p:cNvPr id="7" name="Picture 6" descr="IMG_447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800" y="5105400"/>
            <a:ext cx="1280160" cy="1219200"/>
          </a:xfrm>
          <a:prstGeom prst="rect">
            <a:avLst/>
          </a:prstGeom>
        </p:spPr>
      </p:pic>
      <p:pic>
        <p:nvPicPr>
          <p:cNvPr id="8" name="Picture 7" descr="IMG_312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1800" y="1447800"/>
            <a:ext cx="2082800" cy="2133600"/>
          </a:xfrm>
          <a:prstGeom prst="rect">
            <a:avLst/>
          </a:prstGeom>
        </p:spPr>
      </p:pic>
      <p:pic>
        <p:nvPicPr>
          <p:cNvPr id="9" name="Picture 8" descr="IMG_3127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1200" y="2819400"/>
            <a:ext cx="1950720" cy="1762760"/>
          </a:xfrm>
          <a:prstGeom prst="rect">
            <a:avLst/>
          </a:prstGeom>
        </p:spPr>
      </p:pic>
      <p:pic>
        <p:nvPicPr>
          <p:cNvPr id="10" name="Picture 9" descr="IMG_3134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05400" y="4191000"/>
            <a:ext cx="1645920" cy="1518920"/>
          </a:xfrm>
          <a:prstGeom prst="rect">
            <a:avLst/>
          </a:prstGeom>
        </p:spPr>
      </p:pic>
      <p:pic>
        <p:nvPicPr>
          <p:cNvPr id="11" name="Picture 10" descr="IMG_3137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72000" y="5105400"/>
            <a:ext cx="1275080" cy="1219200"/>
          </a:xfrm>
          <a:prstGeom prst="rect">
            <a:avLst/>
          </a:prstGeom>
        </p:spPr>
      </p:pic>
      <p:pic>
        <p:nvPicPr>
          <p:cNvPr id="12" name="Picture 11" descr="IMG_3122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10400" y="4724400"/>
            <a:ext cx="2001520" cy="1910080"/>
          </a:xfrm>
          <a:prstGeom prst="rect">
            <a:avLst/>
          </a:prstGeom>
        </p:spPr>
      </p:pic>
      <p:pic>
        <p:nvPicPr>
          <p:cNvPr id="13" name="Picture 12" descr="IMG_4464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2400" y="4648200"/>
            <a:ext cx="2138680" cy="1991675"/>
          </a:xfrm>
          <a:prstGeom prst="rect">
            <a:avLst/>
          </a:prstGeom>
        </p:spPr>
      </p:pic>
      <p:pic>
        <p:nvPicPr>
          <p:cNvPr id="14" name="Picture 13" descr="IMG_0328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29000" y="1219200"/>
            <a:ext cx="2407920" cy="2296160"/>
          </a:xfrm>
          <a:prstGeom prst="rect">
            <a:avLst/>
          </a:prstGeo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Royal England Meets Old West America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&amp; Jen</dc:creator>
  <cp:lastModifiedBy>Joe &amp; Jen</cp:lastModifiedBy>
  <cp:revision>6</cp:revision>
  <dcterms:created xsi:type="dcterms:W3CDTF">2008-12-31T05:09:44Z</dcterms:created>
  <dcterms:modified xsi:type="dcterms:W3CDTF">2009-01-01T02:10:15Z</dcterms:modified>
</cp:coreProperties>
</file>