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D9BECB-7F84-4BCA-96CD-E6D30DAD4323}" type="datetimeFigureOut">
              <a:rPr lang="en-US" smtClean="0"/>
              <a:t>1/3/2009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681539-CC6A-4D79-8784-5090B42FB7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Mirror </a:t>
            </a:r>
            <a:r>
              <a:rPr lang="en-US" dirty="0" smtClean="0"/>
              <a:t>Mirror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IMG_025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219200"/>
            <a:ext cx="1295400" cy="12853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IMG_02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228600" y="2514600"/>
            <a:ext cx="1308894" cy="129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IMG_026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1219200"/>
            <a:ext cx="1295400" cy="1285461"/>
          </a:xfrm>
          <a:prstGeom prst="rect">
            <a:avLst/>
          </a:prstGeom>
        </p:spPr>
      </p:pic>
      <p:pic>
        <p:nvPicPr>
          <p:cNvPr id="10" name="Picture 9" descr="IMG_024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1600200" y="2514600"/>
            <a:ext cx="1302146" cy="1295400"/>
          </a:xfrm>
          <a:prstGeom prst="rect">
            <a:avLst/>
          </a:prstGeom>
        </p:spPr>
      </p:pic>
      <p:pic>
        <p:nvPicPr>
          <p:cNvPr id="11" name="Picture 10" descr="IMG_027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71800" y="1219200"/>
            <a:ext cx="1295400" cy="1298782"/>
          </a:xfrm>
          <a:prstGeom prst="rect">
            <a:avLst/>
          </a:prstGeom>
        </p:spPr>
      </p:pic>
      <p:pic>
        <p:nvPicPr>
          <p:cNvPr id="12" name="Picture 11" descr="IMG_024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V="1">
            <a:off x="2971800" y="2514600"/>
            <a:ext cx="1295400" cy="1292035"/>
          </a:xfrm>
          <a:prstGeom prst="rect">
            <a:avLst/>
          </a:prstGeom>
        </p:spPr>
      </p:pic>
      <p:pic>
        <p:nvPicPr>
          <p:cNvPr id="13" name="Picture 12" descr="IMG_028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43400" y="1219200"/>
            <a:ext cx="1305521" cy="1295400"/>
          </a:xfrm>
          <a:prstGeom prst="rect">
            <a:avLst/>
          </a:prstGeom>
        </p:spPr>
      </p:pic>
      <p:pic>
        <p:nvPicPr>
          <p:cNvPr id="14" name="Picture 13" descr="IMG_0254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V="1">
            <a:off x="4343400" y="2514600"/>
            <a:ext cx="1295400" cy="1282045"/>
          </a:xfrm>
          <a:prstGeom prst="rect">
            <a:avLst/>
          </a:prstGeom>
        </p:spPr>
      </p:pic>
      <p:pic>
        <p:nvPicPr>
          <p:cNvPr id="15" name="Picture 14" descr="IMG_021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flipV="1">
            <a:off x="7620000" y="5334000"/>
            <a:ext cx="1295400" cy="1295400"/>
          </a:xfrm>
          <a:prstGeom prst="rect">
            <a:avLst/>
          </a:prstGeom>
        </p:spPr>
      </p:pic>
      <p:pic>
        <p:nvPicPr>
          <p:cNvPr id="16" name="Picture 15" descr="IMG_0225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620000" y="4038600"/>
            <a:ext cx="1275080" cy="1334763"/>
          </a:xfrm>
          <a:prstGeom prst="rect">
            <a:avLst/>
          </a:prstGeom>
        </p:spPr>
      </p:pic>
      <p:pic>
        <p:nvPicPr>
          <p:cNvPr id="17" name="Picture 16" descr="IMG_3757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flipV="1">
            <a:off x="6324600" y="5334000"/>
            <a:ext cx="1295400" cy="1285253"/>
          </a:xfrm>
          <a:prstGeom prst="rect">
            <a:avLst/>
          </a:prstGeom>
        </p:spPr>
      </p:pic>
      <p:pic>
        <p:nvPicPr>
          <p:cNvPr id="18" name="Picture 17" descr="IMG_3117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24600" y="4038600"/>
            <a:ext cx="1244600" cy="1333901"/>
          </a:xfrm>
          <a:prstGeom prst="rect">
            <a:avLst/>
          </a:prstGeom>
        </p:spPr>
      </p:pic>
      <p:pic>
        <p:nvPicPr>
          <p:cNvPr id="19" name="Picture 18" descr="IMG_4376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flipV="1">
            <a:off x="4953000" y="5334000"/>
            <a:ext cx="1315800" cy="1295400"/>
          </a:xfrm>
          <a:prstGeom prst="rect">
            <a:avLst/>
          </a:prstGeom>
        </p:spPr>
      </p:pic>
      <p:pic>
        <p:nvPicPr>
          <p:cNvPr id="20" name="Picture 19" descr="IMG_3720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953000" y="4038600"/>
            <a:ext cx="1325880" cy="1320800"/>
          </a:xfrm>
          <a:prstGeom prst="rect">
            <a:avLst/>
          </a:prstGeom>
        </p:spPr>
      </p:pic>
      <p:pic>
        <p:nvPicPr>
          <p:cNvPr id="21" name="Picture 20" descr="IMG_451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flipV="1">
            <a:off x="3581400" y="5334000"/>
            <a:ext cx="1325880" cy="1325880"/>
          </a:xfrm>
          <a:prstGeom prst="rect">
            <a:avLst/>
          </a:prstGeom>
        </p:spPr>
      </p:pic>
      <p:pic>
        <p:nvPicPr>
          <p:cNvPr id="22" name="Picture 21" descr="IMG_4509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581400" y="4038600"/>
            <a:ext cx="1330960" cy="1320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Mirror Mirror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&amp; Jen</dc:creator>
  <cp:lastModifiedBy>Joe &amp; Jen</cp:lastModifiedBy>
  <cp:revision>5</cp:revision>
  <dcterms:created xsi:type="dcterms:W3CDTF">2009-01-03T14:03:50Z</dcterms:created>
  <dcterms:modified xsi:type="dcterms:W3CDTF">2009-01-03T14:44:39Z</dcterms:modified>
</cp:coreProperties>
</file>